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2" r:id="rId8"/>
    <p:sldId id="267" r:id="rId9"/>
    <p:sldId id="261" r:id="rId10"/>
    <p:sldId id="264" r:id="rId11"/>
    <p:sldId id="265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учебного года</c:v>
                </c:pt>
              </c:strCache>
            </c:strRef>
          </c:tx>
          <c:dPt>
            <c:idx val="0"/>
            <c:explosion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0-79B5-4D5C-BA88-36424AC30F8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ОНР IV</c:v>
                </c:pt>
                <c:pt idx="1">
                  <c:v>ОНР III</c:v>
                </c:pt>
                <c:pt idx="2">
                  <c:v>ЛГНР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B5-4D5C-BA88-36424AC30F85}"/>
            </c:ext>
          </c:extLst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Конец учебного года</c:v>
                </c:pt>
              </c:strCache>
            </c:strRef>
          </c:tx>
          <c:explosion val="3"/>
          <c:dLbls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Чистая речь</c:v>
                </c:pt>
                <c:pt idx="1">
                  <c:v>ОНР IV</c:v>
                </c:pt>
                <c:pt idx="2">
                  <c:v>ОНРIII - IV</c:v>
                </c:pt>
                <c:pt idx="3">
                  <c:v>ОНР III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5C-4FB4-8DCC-5158EB994D0E}"/>
            </c:ext>
          </c:extLst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20316_163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285992"/>
            <a:ext cx="5715040" cy="428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672414" cy="235743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Отчёт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о педагогической деятельности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учителя – логопеда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Фадеевой Елены Александровны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за 2021-2022 учебный год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4176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Литературная гостиная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«Любимые стихи петербургских поэтов»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специалист\Desktop\для презенации\IMG_20220316_160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2225059" cy="2970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специалист\Desktop\для презенации\IMG_20220316_160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214422"/>
            <a:ext cx="2204416" cy="2943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специалист\Desktop\для презенации\IMG_20220316_161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8748" y="1214423"/>
            <a:ext cx="214035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специалист\Desktop\для презенации\IMG_20220316_1620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286256"/>
            <a:ext cx="3071834" cy="230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специалист\Desktop\для презенации\IMG_20220316_1624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357694"/>
            <a:ext cx="3107059" cy="2327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Логопедический выпускной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G_20220512_1002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142984"/>
            <a:ext cx="3071802" cy="230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20512_100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786190"/>
            <a:ext cx="2178841" cy="2905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20512_1021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214422"/>
            <a:ext cx="3047989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220512_102909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3857628"/>
            <a:ext cx="361952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220512_1024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3857628"/>
            <a:ext cx="2089575" cy="2786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2" descr="C:\Users\Звёздочки\Desktop\htmlconvd-LClKzH_html_6664bb4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3830" y="1600200"/>
            <a:ext cx="443634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Диагностическое направление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4500594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4786322"/>
          <a:ext cx="7215237" cy="1448992"/>
        </p:xfrm>
        <a:graphic>
          <a:graphicData uri="http://schemas.openxmlformats.org/drawingml/2006/table">
            <a:tbl>
              <a:tblPr/>
              <a:tblGrid>
                <a:gridCol w="1583131"/>
                <a:gridCol w="1862493"/>
                <a:gridCol w="1830508"/>
                <a:gridCol w="1939105"/>
              </a:tblGrid>
              <a:tr h="2969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ЛГНР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15%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2человека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Чистая речь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54% -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человек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ОНР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 - 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человек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ОНР IV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31%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- 4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ОНР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 -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человек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ОНР I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II - IV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 - 1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873" marR="6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873" marR="6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ОНР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7% -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428992" y="1428736"/>
          <a:ext cx="571500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Коррекционно</a:t>
            </a:r>
            <a:r>
              <a:rPr lang="ru-RU" b="1" dirty="0" smtClean="0">
                <a:solidFill>
                  <a:srgbClr val="FF0000"/>
                </a:solidFill>
              </a:rPr>
              <a:t> – развивающее направление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Леночка\Desktop\35 новая\фото\волшебный фонарик (1)\20211116_1119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1470" y="1643050"/>
            <a:ext cx="278608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C:\Users\Леночка\Desktop\35 новая\фото\волшебный фонарик (1)\20211118_110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119" y="4421730"/>
            <a:ext cx="2784308" cy="208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C:\Users\Леночка\Desktop\35 новая\фото\волшебный фонарик (1)\20211117_160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215074" y="1785925"/>
            <a:ext cx="2857520" cy="214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Леночка\Desktop\35 новая\фото\волшебный фонарик (1)\20211118_0934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500174"/>
            <a:ext cx="3824214" cy="2868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Леночка\Desktop\биоэнергопластика\21-03-2018_21-35-37(1)\IMG_4705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4500570"/>
            <a:ext cx="350046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 descr="C:\Users\Леночка\Desktop\35 новая\фото\волшебный фонарик (1)\20211117_1615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450057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758138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Развивающая предметно – пространственная среда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C:\Users\Леночка\Desktop\35 новая\фото\волшебный фонарик (1)\20211116_0916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553252"/>
            <a:ext cx="3071802" cy="2304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C:\Users\Леночка\Desktop\35 новая\фото\волшебный фонарик (1)\20211116_091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523" y="2181812"/>
            <a:ext cx="2405079" cy="1803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C:\Users\Леночка\Desktop\35 новая\фото\волшебный фонарик (1)\волшебный фонарик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252910" y="2230223"/>
            <a:ext cx="2470995" cy="1975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Users\Леночка\Desktop\35 новая\фото\волшебный фонарик (1)\20211116_101133.jpg"/>
          <p:cNvPicPr>
            <a:picLocks noChangeAspect="1" noChangeArrowheads="1"/>
          </p:cNvPicPr>
          <p:nvPr/>
        </p:nvPicPr>
        <p:blipFill>
          <a:blip r:embed="rId5" cstate="print"/>
          <a:srcRect l="6934" t="840" r="16792" b="-2538"/>
          <a:stretch>
            <a:fillRect/>
          </a:stretch>
        </p:blipFill>
        <p:spPr bwMode="auto">
          <a:xfrm rot="5400000">
            <a:off x="3991566" y="2009170"/>
            <a:ext cx="2428892" cy="2125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Леночка\Desktop\35 новая\фото\волшебный фонарик (1)\20211116_084455.jpg"/>
          <p:cNvPicPr>
            <a:picLocks noChangeAspect="1" noChangeArrowheads="1"/>
          </p:cNvPicPr>
          <p:nvPr/>
        </p:nvPicPr>
        <p:blipFill>
          <a:blip r:embed="rId6" cstate="print"/>
          <a:srcRect l="17385" r="13074" b="4636"/>
          <a:stretch>
            <a:fillRect/>
          </a:stretch>
        </p:blipFill>
        <p:spPr bwMode="auto">
          <a:xfrm rot="5400000">
            <a:off x="5143515" y="4000492"/>
            <a:ext cx="242886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C:\Users\Леночка\Desktop\35 новая\фото\волшебный фонарик (1)\20211116_101706.jpg"/>
          <p:cNvPicPr>
            <a:picLocks noChangeAspect="1" noChangeArrowheads="1"/>
          </p:cNvPicPr>
          <p:nvPr/>
        </p:nvPicPr>
        <p:blipFill>
          <a:blip r:embed="rId7" cstate="print"/>
          <a:srcRect t="986" r="6083"/>
          <a:stretch>
            <a:fillRect/>
          </a:stretch>
        </p:blipFill>
        <p:spPr bwMode="auto">
          <a:xfrm rot="5400000">
            <a:off x="1858460" y="2130381"/>
            <a:ext cx="2608825" cy="2062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Методические разработки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7158" y="1285860"/>
            <a:ext cx="878684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Сборник рассказов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нравственно-патриотическому воспитанию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1" descr="https://sun9-5.userapi.com/impf/c824504/v824504822/1839f1/mbZmaL8bikM.jpg?size=1000x791&amp;quality=96&amp;sign=43507748e3e78dd07294f03e3078dfe1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429000"/>
            <a:ext cx="6848476" cy="3136900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28728" y="2643182"/>
            <a:ext cx="64294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Моя родина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Конкурсное движение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428868"/>
            <a:ext cx="2357453" cy="3143272"/>
          </a:xfrm>
        </p:spPr>
      </p:pic>
      <p:pic>
        <p:nvPicPr>
          <p:cNvPr id="5" name="Рисунок 4" descr="савчи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500306"/>
            <a:ext cx="2357454" cy="3143271"/>
          </a:xfrm>
          <a:prstGeom prst="rect">
            <a:avLst/>
          </a:prstGeom>
        </p:spPr>
      </p:pic>
      <p:pic>
        <p:nvPicPr>
          <p:cNvPr id="6" name="Рисунок 5" descr="dipl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2500306"/>
            <a:ext cx="2198421" cy="3034565"/>
          </a:xfrm>
          <a:prstGeom prst="rect">
            <a:avLst/>
          </a:prstGeom>
        </p:spPr>
      </p:pic>
      <p:pic>
        <p:nvPicPr>
          <p:cNvPr id="8" name="Picture 2" descr="C:\Users\Леночка\Desktop\35\мимио\весна\картинки\so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4450" y="428604"/>
            <a:ext cx="1899550" cy="189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Распространение педагогического опыта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ertific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2971853" cy="4102163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071934" y="2571744"/>
            <a:ext cx="35004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Реализация современных технологий в коррекционной работе с детьми с ОВЗ (ТНР)»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 descr="WhatsApp Image 2021-11-30 at 09"/>
          <p:cNvPicPr>
            <a:picLocks noChangeAspect="1" noChangeArrowheads="1"/>
          </p:cNvPicPr>
          <p:nvPr/>
        </p:nvPicPr>
        <p:blipFill>
          <a:blip r:embed="rId3"/>
          <a:srcRect r="23529" b="44286"/>
          <a:stretch>
            <a:fillRect/>
          </a:stretch>
        </p:blipFill>
        <p:spPr bwMode="auto">
          <a:xfrm>
            <a:off x="3929058" y="3786190"/>
            <a:ext cx="3686175" cy="2009775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000496" y="1857364"/>
            <a:ext cx="33575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Районное методическое объединение педагогов компенсирующих групп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(дистанционно)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Повышение профессиональной квалификации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Sc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77138" y="751764"/>
            <a:ext cx="4655981" cy="65814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7144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Конкурс семейного творчества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«Любимые стихи петербургских поэтов»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специалист\Desktop\Фадеева Е.А\Проекты\Литературная гостиная\выставка книг\фото\20220309_1602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2571767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специалист\Desktop\для презенации\20220309_161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071678"/>
            <a:ext cx="2638408" cy="1978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специалист\Desktop\для презенации\20220309_1624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000240"/>
            <a:ext cx="2781285" cy="2085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специалист\Desktop\для презенации\20220311_0844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974570" y="4455322"/>
            <a:ext cx="2495534" cy="18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специалист\Desktop\для презенации\IMG_20220309_1825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357694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специалист\Desktop\для презенации\IMG_20220310_0741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4357694"/>
            <a:ext cx="2952739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125</Words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Отчёт о педагогической деятельности учителя – логопеда Фадеевой Елены Александровны за 2021-2022 учебный год</vt:lpstr>
      <vt:lpstr>Диагностическое направление</vt:lpstr>
      <vt:lpstr>Коррекционно – развивающее направление</vt:lpstr>
      <vt:lpstr>Развивающая предметно – пространственная среда </vt:lpstr>
      <vt:lpstr>Методические разработки</vt:lpstr>
      <vt:lpstr>Конкурсное движение</vt:lpstr>
      <vt:lpstr> Распространение педагогического опыта </vt:lpstr>
      <vt:lpstr>Повышение профессиональной квалификации</vt:lpstr>
      <vt:lpstr>    Конкурс семейного творчества  «Любимые стихи петербургских поэтов»   </vt:lpstr>
      <vt:lpstr>Литературная гостиная  «Любимые стихи петербургских поэтов»</vt:lpstr>
      <vt:lpstr>Логопедический выпускной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педагогической деятельности учителя – логопеда Фадеевой Елены Александровны за 2021-2022 учебный год</dc:title>
  <dc:creator>специалист</dc:creator>
  <cp:lastModifiedBy>специалист</cp:lastModifiedBy>
  <cp:revision>12</cp:revision>
  <dcterms:created xsi:type="dcterms:W3CDTF">2022-04-15T07:35:40Z</dcterms:created>
  <dcterms:modified xsi:type="dcterms:W3CDTF">2022-05-19T08:19:32Z</dcterms:modified>
</cp:coreProperties>
</file>