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8" r:id="rId4"/>
    <p:sldId id="269" r:id="rId5"/>
    <p:sldId id="257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62-43D1-84F2-39183FD54777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62-43D1-84F2-39183FD547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ОНР 2 уровня</c:v>
                </c:pt>
                <c:pt idx="1">
                  <c:v>ОНР 3 уровня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8.0000000000000016E-2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2-43D1-84F2-39183FD54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года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A3-4533-807B-EBF12DDD4AFC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A3-4533-807B-EBF12DDD4AFC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A3-4533-807B-EBF12DDD4A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ОНР 2 уровня</c:v>
                </c:pt>
                <c:pt idx="1">
                  <c:v>ОНР 3 уровня</c:v>
                </c:pt>
                <c:pt idx="2">
                  <c:v>ОНР 4 уровня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0.54</c:v>
                </c:pt>
                <c:pt idx="2">
                  <c:v>0.38000000000000006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A3-4533-807B-EBF12DDD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12CB3-341F-465B-98A9-FD8B22B88BA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18BCE-DCFB-4695-B5B6-8C5DB6F54C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287021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Результаты освоения </a:t>
            </a:r>
            <a:r>
              <a:rPr lang="ru-RU" sz="4000" dirty="0" smtClean="0"/>
              <a:t>Адаптированной </a:t>
            </a:r>
            <a:r>
              <a:rPr lang="ru-RU" sz="4000" dirty="0" smtClean="0"/>
              <a:t>образовательной </a:t>
            </a:r>
            <a:r>
              <a:rPr lang="ru-RU" sz="4000" dirty="0" smtClean="0"/>
              <a:t>программы </a:t>
            </a:r>
            <a:r>
              <a:rPr lang="ru-RU" sz="4000" dirty="0" smtClean="0"/>
              <a:t>для детей компенсирующей направленности (ТНР) в </a:t>
            </a:r>
            <a:r>
              <a:rPr lang="ru-RU" sz="4000" dirty="0" smtClean="0"/>
              <a:t>старшей группе компенсирующей направленности «Искорки» за 2021-2022 год</a:t>
            </a:r>
            <a:br>
              <a:rPr lang="ru-RU" sz="4000" dirty="0" smtClean="0"/>
            </a:br>
            <a:r>
              <a:rPr lang="ru-RU" sz="4000" dirty="0" smtClean="0"/>
              <a:t> учителя –логопеда Рожковой Марины Викторовны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коррекционной логопедической работы в группе «Искорки»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Результаты коррекционной логопедической работы в группе «Росинка»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Изолированное звукопроизношение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конец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Сигматизм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свистящих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человек – 46 %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человека – 24 %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Сигматизм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шипящих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 - 77 %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человек – 8 %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Дефект Ц,Ч,Щ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 - 38 %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человек – 24 %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Ламбдацизм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человек – 77 %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человек – 38 % 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Ротацизм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человек – 92 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человек - 54 %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со значительными улучшениями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человек - 38 %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соответствующая возрастной норме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162" y="-3261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Конференции и семинары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772816"/>
            <a:ext cx="3567340" cy="374441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Участие в </a:t>
            </a:r>
            <a:r>
              <a:rPr lang="ru-RU" sz="1600" dirty="0" smtClean="0"/>
              <a:t>районном </a:t>
            </a:r>
            <a:r>
              <a:rPr lang="ru-RU" sz="1600" dirty="0" smtClean="0"/>
              <a:t>методическом объединении учителей-логопедов Пушкинского района </a:t>
            </a:r>
            <a:r>
              <a:rPr lang="ru-RU" sz="1600" dirty="0" smtClean="0"/>
              <a:t>Санкт-Петербурга </a:t>
            </a:r>
            <a:endParaRPr lang="ru-RU" sz="1600" dirty="0" smtClean="0"/>
          </a:p>
          <a:p>
            <a:pPr algn="ctr"/>
            <a:r>
              <a:rPr lang="ru-RU" sz="1600" dirty="0" smtClean="0"/>
              <a:t>Семинар «Эффективные приемы работы учителя-логопеда</a:t>
            </a:r>
          </a:p>
          <a:p>
            <a:pPr algn="ctr"/>
            <a:r>
              <a:rPr lang="ru-RU" sz="1600" dirty="0" smtClean="0"/>
              <a:t> с детьми с ОВЗ,</a:t>
            </a:r>
          </a:p>
          <a:p>
            <a:pPr algn="ctr"/>
            <a:r>
              <a:rPr lang="ru-RU" sz="1600" dirty="0" smtClean="0"/>
              <a:t> выступление с мастер-классом «Использование аппликации при автоматизации звуков у детей с ОВЗ»</a:t>
            </a:r>
          </a:p>
          <a:p>
            <a:pPr algn="ctr"/>
            <a:endParaRPr lang="ru-RU" sz="1600" dirty="0"/>
          </a:p>
        </p:txBody>
      </p:sp>
      <p:pic>
        <p:nvPicPr>
          <p:cNvPr id="6" name="Picture 2" descr="C:\Users\Марина\Desktop\2022-05-03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900" y="1143847"/>
            <a:ext cx="4030738" cy="2851514"/>
          </a:xfrm>
          <a:prstGeom prst="rect">
            <a:avLst/>
          </a:prstGeom>
          <a:noFill/>
        </p:spPr>
      </p:pic>
      <p:pic>
        <p:nvPicPr>
          <p:cNvPr id="1027" name="Picture 3" descr="C:\Users\Марина\Desktop\2022-05-03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424" y="3995360"/>
            <a:ext cx="3779812" cy="267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Публикации и статьи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900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Всероссийский журнал «Воспитатель детского сада»</a:t>
            </a:r>
          </a:p>
          <a:p>
            <a:pPr algn="ctr">
              <a:buNone/>
            </a:pPr>
            <a:r>
              <a:rPr lang="ru-RU" dirty="0" smtClean="0"/>
              <a:t>    Публикация статьи</a:t>
            </a:r>
          </a:p>
          <a:p>
            <a:pPr algn="ctr">
              <a:buNone/>
            </a:pPr>
            <a:r>
              <a:rPr lang="ru-RU" dirty="0" smtClean="0"/>
              <a:t>«Опыт применения БОС –терапии в коррекции речевых нарушений учителем-логопедом при работе с детьми ТНР в ДОУ»</a:t>
            </a:r>
          </a:p>
          <a:p>
            <a:pPr algn="ctr">
              <a:buNone/>
            </a:pPr>
            <a:r>
              <a:rPr lang="ru-RU" dirty="0" smtClean="0"/>
              <a:t>14.03.2022г.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Марина\Desktop\2022-05-03-0003.jpg"/>
          <p:cNvPicPr>
            <a:picLocks noChangeAspect="1" noChangeArrowheads="1"/>
          </p:cNvPicPr>
          <p:nvPr/>
        </p:nvPicPr>
        <p:blipFill rotWithShape="1">
          <a:blip r:embed="rId2" cstate="print"/>
          <a:srcRect t="3125" r="13189" b="9424"/>
          <a:stretch/>
        </p:blipFill>
        <p:spPr bwMode="auto">
          <a:xfrm>
            <a:off x="4788024" y="1167147"/>
            <a:ext cx="3870172" cy="5510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1148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Методика проектирования безопасной и </a:t>
            </a:r>
            <a:r>
              <a:rPr lang="ru-RU" sz="2400" dirty="0" err="1" smtClean="0"/>
              <a:t>здоровьесозидающей</a:t>
            </a:r>
            <a:r>
              <a:rPr lang="ru-RU" sz="2400" dirty="0" smtClean="0"/>
              <a:t> среды образовательных организаций в контексте ФГОС, прохождение курсов 11.05 – 20.05.2022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1233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Участие в районных конкурсах старшей группы компенсирующей направленности  «Искорки»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3206160" cy="47149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«Пушкинские строки»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/>
              <a:t>Чернявский </a:t>
            </a:r>
            <a:r>
              <a:rPr lang="ru-RU" sz="2000" dirty="0" smtClean="0"/>
              <a:t>Денис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«Азбука безопасности» </a:t>
            </a:r>
            <a:r>
              <a:rPr lang="ru-RU" sz="2000" dirty="0" err="1" smtClean="0"/>
              <a:t>Николенко</a:t>
            </a:r>
            <a:r>
              <a:rPr lang="ru-RU" sz="2000" dirty="0" smtClean="0"/>
              <a:t> Даша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«</a:t>
            </a:r>
            <a:r>
              <a:rPr lang="ru-RU" sz="2000" dirty="0" smtClean="0"/>
              <a:t>Разукрасим </a:t>
            </a:r>
            <a:r>
              <a:rPr lang="ru-RU" sz="2000" dirty="0" smtClean="0"/>
              <a:t>мир стихами»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smtClean="0"/>
              <a:t>Чернявский </a:t>
            </a:r>
            <a:r>
              <a:rPr lang="ru-RU" sz="2000" dirty="0" smtClean="0"/>
              <a:t>Денис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Участие </a:t>
            </a:r>
            <a:r>
              <a:rPr lang="ru-RU" sz="2000" dirty="0" smtClean="0"/>
              <a:t>в конкурсе чтецов «Незабудки» </a:t>
            </a:r>
            <a:r>
              <a:rPr lang="ru-RU" sz="2000" dirty="0" err="1" smtClean="0"/>
              <a:t>Жабкина</a:t>
            </a:r>
            <a:r>
              <a:rPr lang="ru-RU" sz="2000" dirty="0" smtClean="0"/>
              <a:t> Злата</a:t>
            </a:r>
            <a:endParaRPr lang="ru-RU" sz="2000" dirty="0"/>
          </a:p>
        </p:txBody>
      </p:sp>
      <p:pic>
        <p:nvPicPr>
          <p:cNvPr id="6" name="Picture 2" descr="C:\Users\Марина\Desktop\2022-05-03-0005.jpg"/>
          <p:cNvPicPr>
            <a:picLocks noChangeAspect="1" noChangeArrowheads="1"/>
          </p:cNvPicPr>
          <p:nvPr/>
        </p:nvPicPr>
        <p:blipFill>
          <a:blip r:embed="rId2" cstate="print"/>
          <a:srcRect r="4354" b="4166"/>
          <a:stretch>
            <a:fillRect/>
          </a:stretch>
        </p:blipFill>
        <p:spPr bwMode="auto">
          <a:xfrm>
            <a:off x="3438793" y="1127849"/>
            <a:ext cx="2314850" cy="3278560"/>
          </a:xfrm>
          <a:prstGeom prst="rect">
            <a:avLst/>
          </a:prstGeom>
          <a:noFill/>
        </p:spPr>
      </p:pic>
      <p:pic>
        <p:nvPicPr>
          <p:cNvPr id="9" name="Picture 3" descr="C:\Users\Марина\Desktop\2022-05-03-0006.jpg"/>
          <p:cNvPicPr>
            <a:picLocks noChangeAspect="1" noChangeArrowheads="1"/>
          </p:cNvPicPr>
          <p:nvPr/>
        </p:nvPicPr>
        <p:blipFill>
          <a:blip r:embed="rId3" cstate="print"/>
          <a:srcRect r="5826"/>
          <a:stretch>
            <a:fillRect/>
          </a:stretch>
        </p:blipFill>
        <p:spPr bwMode="auto">
          <a:xfrm>
            <a:off x="5364088" y="3651768"/>
            <a:ext cx="2134384" cy="3203706"/>
          </a:xfrm>
          <a:prstGeom prst="rect">
            <a:avLst/>
          </a:prstGeom>
          <a:noFill/>
        </p:spPr>
      </p:pic>
      <p:pic>
        <p:nvPicPr>
          <p:cNvPr id="4100" name="Picture 4" descr="C:\Users\Марина\Desktop\2022-05-03-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755" y="1571612"/>
            <a:ext cx="2122398" cy="30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районных конкурсах воспитанников ГБДОУ </a:t>
            </a:r>
            <a:r>
              <a:rPr lang="ru-RU" dirty="0" smtClean="0"/>
              <a:t>№35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3857652" cy="29289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«Азбука безопасности» в номинации «Литературное творчество»   Чернявский </a:t>
            </a:r>
            <a:r>
              <a:rPr lang="ru-RU" dirty="0" smtClean="0"/>
              <a:t>Денис,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1-е место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Марина\Desktop\2022-05-03-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000240"/>
            <a:ext cx="3211637" cy="453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301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Поток</vt:lpstr>
      <vt:lpstr>Результаты освоения Адаптированной образовательной программы для детей компенсирующей направленности (ТНР) в старшей группе компенсирующей направленности «Искорки» за 2021-2022 год  учителя –логопеда Рожковой Марины Викторовны</vt:lpstr>
      <vt:lpstr>Результаты коррекционной логопедической работы в группе «Искорки»</vt:lpstr>
      <vt:lpstr>Результаты коррекционной логопедической работы в группе «Росинка»</vt:lpstr>
      <vt:lpstr>Изолированное звукопроизношение</vt:lpstr>
      <vt:lpstr>Конференции и семинары</vt:lpstr>
      <vt:lpstr>Публикации и статьи</vt:lpstr>
      <vt:lpstr>Курсы повышения квалификации</vt:lpstr>
      <vt:lpstr>Участие в районных конкурсах старшей группы компенсирующей направленности  «Искорки»</vt:lpstr>
      <vt:lpstr>Участие в районных конкурсах воспитанников ГБДОУ №35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за 2020-2021 г.г. учителя-логопеда Поповой Александры Викторовны</dc:title>
  <dc:creator>Пользователь</dc:creator>
  <cp:lastModifiedBy>Пользователь Windows</cp:lastModifiedBy>
  <cp:revision>33</cp:revision>
  <dcterms:created xsi:type="dcterms:W3CDTF">2021-05-29T20:11:31Z</dcterms:created>
  <dcterms:modified xsi:type="dcterms:W3CDTF">2022-06-06T07:16:54Z</dcterms:modified>
</cp:coreProperties>
</file>