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741682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№35 Пушкинского района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одготовительной к школе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компенсирующей направленности </a:t>
            </a:r>
          </a:p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ТНР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«Родничок»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2021-2022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Петухова Л.Ю.</a:t>
            </a:r>
          </a:p>
        </p:txBody>
      </p:sp>
    </p:spTree>
    <p:extLst>
      <p:ext uri="{BB962C8B-B14F-4D97-AF65-F5344CB8AC3E}">
        <p14:creationId xmlns:p14="http://schemas.microsoft.com/office/powerpoint/2010/main" val="14711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диагностика в конце учебного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95148"/>
              </p:ext>
            </p:extLst>
          </p:nvPr>
        </p:nvGraphicFramePr>
        <p:xfrm>
          <a:off x="107504" y="1600200"/>
          <a:ext cx="8361653" cy="440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925852" imgH="3362809" progId="Word.Document.12">
                  <p:embed/>
                </p:oleObj>
              </mc:Choice>
              <mc:Fallback>
                <p:oleObj name="Document" r:id="rId4" imgW="5925852" imgH="33628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600200"/>
                        <a:ext cx="8361653" cy="4409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обследования речи детей представлены в диаграммах: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4837767" cy="2826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234" y="4031501"/>
            <a:ext cx="4837766" cy="28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воспитанников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1.«Азбука дорожного движения» (литературное творчество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дипломант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2.Конкурс чтецов «Пушкинские строки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Лапко Сергей, дипломант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.Городской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«Разукрасим мир стихами» (участие)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2" y="548680"/>
            <a:ext cx="3347254" cy="4734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9905"/>
            <a:ext cx="3151505" cy="44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квалификации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 в семинарах и конференциях: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семинар «Адаптация дошкольников с синдромом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детскому саду» Тема выступления «Советы родителям для подготовки ребёнка к детскому саду» 08.09.21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детского сада для оценки качества дошкольного образования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МКДО)»  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группового помещения для совместной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09.02.2022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семинар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воспитателя с родителями воспитанников детского сада по шкале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МКДО»  Тема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ребёнок с ОВЗ… Взаимодействие и сотрудничество с семьёй ребёнка с ОВЗ с целью решения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задач» 22.02.22г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научно-практическая конференция «Я в мир удивительный этот пришёл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  Санкт-Петербургская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АППО, Институт общего образования, Кафедра специальной (коррекционной)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23-24.03.2022г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/>
          </a:p>
          <a:p>
            <a:endParaRPr lang="ru-RU" sz="2000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2780824" cy="3933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165" y="0"/>
            <a:ext cx="2392886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6889" y="3393475"/>
            <a:ext cx="2952049" cy="4175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260648"/>
            <a:ext cx="2632777" cy="360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33656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224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Document</vt:lpstr>
      <vt:lpstr>Презентация PowerPoint</vt:lpstr>
      <vt:lpstr>Итоговая диагностика в конце учебного года</vt:lpstr>
      <vt:lpstr>Результаты обследования речи детей представлены в диаграммах:</vt:lpstr>
      <vt:lpstr>Участие в конкурсах воспитанников</vt:lpstr>
      <vt:lpstr>Презентация PowerPoint</vt:lpstr>
      <vt:lpstr>Повышение профессиональной квалификации </vt:lpstr>
      <vt:lpstr>Презентация PowerPoint</vt:lpstr>
      <vt:lpstr>СПАСИБО  ЗА 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электрик</dc:creator>
  <cp:lastModifiedBy>электрик</cp:lastModifiedBy>
  <cp:revision>10</cp:revision>
  <dcterms:created xsi:type="dcterms:W3CDTF">2022-04-27T14:08:13Z</dcterms:created>
  <dcterms:modified xsi:type="dcterms:W3CDTF">2022-05-24T08:11:46Z</dcterms:modified>
</cp:coreProperties>
</file>