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ОНР 2 уровня 7%</c:v>
                </c:pt>
                <c:pt idx="1">
                  <c:v>ОНР 3 уровня 92%</c:v>
                </c:pt>
                <c:pt idx="2">
                  <c:v>ОНР 4 уровня 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ОНР 2 уровня 7%</c:v>
                </c:pt>
                <c:pt idx="1">
                  <c:v>ОНР 3 уровня 78%</c:v>
                </c:pt>
                <c:pt idx="2">
                  <c:v>ОНР 4 уровня 15%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12CB3-341F-465B-98A9-FD8B22B88BAD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7021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Результаты освоения образовательной программы в старшей группе компенсирующей направленности </a:t>
            </a:r>
            <a:r>
              <a:rPr lang="ru-RU" sz="4000" dirty="0" smtClean="0"/>
              <a:t>«Светлячки</a:t>
            </a:r>
            <a:r>
              <a:rPr lang="ru-RU" sz="4000" dirty="0" smtClean="0"/>
              <a:t>» за 2021-2022 год</a:t>
            </a:r>
            <a:br>
              <a:rPr lang="ru-RU" sz="4000" dirty="0" smtClean="0"/>
            </a:br>
            <a:r>
              <a:rPr lang="ru-RU" sz="4000" dirty="0" smtClean="0"/>
              <a:t> учителя –логопеда Поповой А.В.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20431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Приняла участие в </a:t>
            </a:r>
            <a:r>
              <a:rPr lang="en-US" sz="3400" b="1" dirty="0" smtClean="0"/>
              <a:t>XII</a:t>
            </a:r>
            <a:r>
              <a:rPr lang="ru-RU" sz="3400" b="1" dirty="0" smtClean="0"/>
              <a:t> Петербургском международном образовательном форуме  с 17-30марта 2022года</a:t>
            </a:r>
            <a:r>
              <a:rPr lang="ru-RU" sz="2800" dirty="0" smtClean="0"/>
              <a:t>. Посетила три площадки по темам : </a:t>
            </a:r>
          </a:p>
          <a:p>
            <a:r>
              <a:rPr lang="ru-RU" sz="2800" dirty="0" smtClean="0"/>
              <a:t>Музей в системе культуры и образования</a:t>
            </a:r>
          </a:p>
          <a:p>
            <a:r>
              <a:rPr lang="ru-RU" sz="2800" dirty="0" smtClean="0"/>
              <a:t>Образование детей с особыми </a:t>
            </a:r>
            <a:r>
              <a:rPr lang="ru-RU" sz="2800" dirty="0" smtClean="0"/>
              <a:t>образовательными </a:t>
            </a:r>
            <a:r>
              <a:rPr lang="ru-RU" sz="2800" dirty="0" smtClean="0"/>
              <a:t>потребностями</a:t>
            </a:r>
          </a:p>
          <a:p>
            <a:r>
              <a:rPr lang="ru-RU" sz="2800" dirty="0" smtClean="0"/>
              <a:t>Система оценивания детей с ОВЗ </a:t>
            </a:r>
            <a:endParaRPr lang="ru-RU" sz="2800" dirty="0"/>
          </a:p>
        </p:txBody>
      </p:sp>
      <p:pic>
        <p:nvPicPr>
          <p:cNvPr id="7170" name="Picture 2" descr="D:\Логопедия\Дипломы, сертификаты\Сертификат ИОО семин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5965834" cy="434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Публикации и статьи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Публикация статьи во Всероссийском журнале </a:t>
            </a:r>
          </a:p>
          <a:p>
            <a:pPr>
              <a:buNone/>
            </a:pPr>
            <a:r>
              <a:rPr lang="ru-RU" dirty="0" smtClean="0"/>
              <a:t>«Воспитатель </a:t>
            </a:r>
            <a:r>
              <a:rPr lang="ru-RU" dirty="0" smtClean="0"/>
              <a:t>детского сада» по теме « Опыт применения </a:t>
            </a:r>
            <a:r>
              <a:rPr lang="ru-RU" dirty="0" err="1" smtClean="0"/>
              <a:t>БОС-терапии</a:t>
            </a:r>
            <a:r>
              <a:rPr lang="ru-RU" dirty="0" smtClean="0"/>
              <a:t> в коррекции речевых нарушений учителем-логопедом при работе с детьми ТНР в ДОУ» 15.03.2022 г.</a:t>
            </a:r>
            <a:endParaRPr lang="ru-RU" dirty="0"/>
          </a:p>
        </p:txBody>
      </p:sp>
      <p:pic>
        <p:nvPicPr>
          <p:cNvPr id="1027" name="Picture 3" descr="D:\Логопедия\Дипломы, сертификаты\Сертификат Попова А.В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368230" cy="464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районных конкурсах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2079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«Пушкинские строки» </a:t>
            </a:r>
            <a:r>
              <a:rPr lang="ru-RU" sz="2400" dirty="0" err="1" smtClean="0"/>
              <a:t>Бородуля</a:t>
            </a:r>
            <a:r>
              <a:rPr lang="ru-RU" sz="2400" dirty="0" smtClean="0"/>
              <a:t> Алена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«Разукрасим мир стихами» Соловьева Варвара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 Незабудки» Лапин Виталий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 Начало империи» Лапин Виталий, Соловьева Варвара, Борискин Роман, </a:t>
            </a:r>
            <a:r>
              <a:rPr lang="ru-RU" sz="2400" dirty="0" err="1" smtClean="0"/>
              <a:t>Сырбу</a:t>
            </a:r>
            <a:r>
              <a:rPr lang="ru-RU" sz="2400" dirty="0" smtClean="0"/>
              <a:t> Михаил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 Азбука безопасности» Попова </a:t>
            </a:r>
            <a:r>
              <a:rPr lang="ru-RU" sz="2400" dirty="0" smtClean="0"/>
              <a:t>Ксения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 Жил да был Крокодил» Попова Ксения 1 место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3857652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D:\Логопедия\Дипломы, сертификаты\WhatsApp Image 2022-05-18 at 15.54.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857232"/>
            <a:ext cx="4183078" cy="557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коррекционной логопедической работы в группе </a:t>
            </a:r>
            <a:r>
              <a:rPr lang="ru-RU" sz="3200" dirty="0" smtClean="0"/>
              <a:t>«Светлячки»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коррекционной логопедической работы в группе </a:t>
            </a:r>
            <a:r>
              <a:rPr lang="ru-RU" sz="3200" dirty="0" smtClean="0"/>
              <a:t>«Светлячки»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Изолированное звукопроизношение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конец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Сигматизм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свистящих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человек – 50 %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человека – 7 %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Сигматизм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шипящих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 - 71 %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человек – 35 %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Дефект Ц,Ч,Щ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10человек  - 71 %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человек – 35 %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Ламбдацизм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человек – 85 %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человек – 42 % 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Ротацизм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человек – 85 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10человек - 71 %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со значительными улучшениями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человек - 14 %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соответствующая возрастной норме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Конференции и семинары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072362" cy="1752600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2000" dirty="0" smtClean="0"/>
              <a:t>Участие в региональном </a:t>
            </a:r>
            <a:r>
              <a:rPr lang="ru-RU" sz="2000" dirty="0" err="1" smtClean="0"/>
              <a:t>практико-ориентрированном</a:t>
            </a:r>
            <a:r>
              <a:rPr lang="ru-RU" sz="2000" dirty="0" smtClean="0"/>
              <a:t> семинаре « Логопедическая </a:t>
            </a:r>
            <a:r>
              <a:rPr lang="ru-RU" sz="2000" dirty="0" err="1" smtClean="0"/>
              <a:t>Царскосельская</a:t>
            </a:r>
            <a:r>
              <a:rPr lang="ru-RU" sz="2000" dirty="0" smtClean="0"/>
              <a:t> карусель»</a:t>
            </a:r>
          </a:p>
          <a:p>
            <a:r>
              <a:rPr lang="ru-RU" sz="2000" dirty="0" smtClean="0"/>
              <a:t>1 октября </a:t>
            </a:r>
            <a:r>
              <a:rPr lang="ru-RU" sz="2000" dirty="0" smtClean="0"/>
              <a:t>2021 </a:t>
            </a:r>
            <a:r>
              <a:rPr lang="ru-RU" sz="2000" dirty="0" smtClean="0"/>
              <a:t>года</a:t>
            </a:r>
          </a:p>
          <a:p>
            <a:endParaRPr lang="ru-RU" sz="2000" dirty="0" smtClean="0"/>
          </a:p>
          <a:p>
            <a:r>
              <a:rPr lang="ru-RU" sz="2000" dirty="0" smtClean="0"/>
              <a:t>Участие в работе районного кустового </a:t>
            </a:r>
            <a:r>
              <a:rPr lang="ru-RU" sz="2000" dirty="0" smtClean="0"/>
              <a:t>объединения </a:t>
            </a:r>
            <a:r>
              <a:rPr lang="ru-RU" sz="2000" dirty="0" smtClean="0"/>
              <a:t>учителей-логопедов  в качестве слушателя по теме </a:t>
            </a:r>
          </a:p>
          <a:p>
            <a:r>
              <a:rPr lang="ru-RU" sz="2000" dirty="0" smtClean="0"/>
              <a:t>« Эффективные педагогические приемы в работе учителя-логопеда с ОВЗ» 16 марта 2022 года</a:t>
            </a:r>
          </a:p>
          <a:p>
            <a:r>
              <a:rPr lang="ru-RU" sz="2000" dirty="0" smtClean="0"/>
              <a:t>  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 anchor="ctr">
            <a:normAutofit fontScale="85000" lnSpcReduction="10000"/>
          </a:bodyPr>
          <a:lstStyle/>
          <a:p>
            <a:pPr algn="just"/>
            <a:r>
              <a:rPr lang="ru-RU" dirty="0" smtClean="0"/>
              <a:t>Участие во всероссийском конкурсе «Эффективные практики дошкольного образования» с темой выступления «Опыт применения </a:t>
            </a:r>
            <a:r>
              <a:rPr lang="ru-RU" dirty="0" err="1" smtClean="0"/>
              <a:t>БОС-терапии</a:t>
            </a:r>
            <a:r>
              <a:rPr lang="ru-RU" dirty="0" smtClean="0"/>
              <a:t> в коррекции речевых нарушений учителем-логопедом при работе с детьми ТНР в ДОУ». Дата проведения конкурса 01.01.2022 года по 15.09.2022 года.</a:t>
            </a:r>
            <a:endParaRPr lang="ru-RU" dirty="0"/>
          </a:p>
        </p:txBody>
      </p:sp>
      <p:pic>
        <p:nvPicPr>
          <p:cNvPr id="2050" name="Picture 2" descr="D:\Логопедия\Дипломы, сертификаты\Диплом Попова А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635362" cy="501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4000528" cy="452596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2000" dirty="0" smtClean="0"/>
              <a:t>Участие в международном конкурсе « </a:t>
            </a:r>
            <a:r>
              <a:rPr lang="ru-RU" sz="2000" dirty="0" err="1" smtClean="0"/>
              <a:t>ПедJornal</a:t>
            </a:r>
            <a:r>
              <a:rPr lang="ru-RU" sz="2000" dirty="0" smtClean="0"/>
              <a:t> Март 2022» по теме «Дошкольное и среднее образование: опыт, проблемы, решения». Представлена работа «Решение проблем коррекционной работ логопеда с детьми при ТНР раннего дошкольного и школьного возраста путем использования </a:t>
            </a:r>
            <a:r>
              <a:rPr lang="ru-RU" sz="2000" dirty="0" err="1" smtClean="0"/>
              <a:t>арт-терапии</a:t>
            </a:r>
            <a:r>
              <a:rPr lang="ru-RU" sz="2000" dirty="0" smtClean="0"/>
              <a:t>». Диплом второй степени.</a:t>
            </a:r>
            <a:endParaRPr lang="ru-RU" dirty="0"/>
          </a:p>
        </p:txBody>
      </p:sp>
      <p:pic>
        <p:nvPicPr>
          <p:cNvPr id="3075" name="Picture 3" descr="C:\Users\Пользователь\Downloads\Popova-Aleksandra-Viktorovna1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869262" cy="546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286280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Участие </a:t>
            </a:r>
            <a:r>
              <a:rPr lang="ru-RU" sz="2000" dirty="0" smtClean="0"/>
              <a:t>в региональном </a:t>
            </a:r>
            <a:r>
              <a:rPr lang="ru-RU" sz="2000" dirty="0" smtClean="0"/>
              <a:t>конкурсе творческих </a:t>
            </a:r>
            <a:r>
              <a:rPr lang="ru-RU" sz="2000" dirty="0" smtClean="0"/>
              <a:t>работ среди педагогических работников </a:t>
            </a:r>
            <a:r>
              <a:rPr lang="ru-RU" sz="2000" dirty="0" err="1" smtClean="0"/>
              <a:t>образовательнх</a:t>
            </a:r>
            <a:r>
              <a:rPr lang="ru-RU" sz="2000" dirty="0" smtClean="0"/>
              <a:t> организаций </a:t>
            </a:r>
            <a:r>
              <a:rPr lang="ru-RU" sz="2000" b="1" dirty="0" smtClean="0"/>
              <a:t>«Очарование осени» </a:t>
            </a:r>
            <a:r>
              <a:rPr lang="ru-RU" sz="2000" dirty="0" smtClean="0"/>
              <a:t>. Номинация: коллекция педагогических идей </a:t>
            </a:r>
            <a:r>
              <a:rPr lang="ru-RU" sz="2000" dirty="0" smtClean="0"/>
              <a:t>«Бархатная </a:t>
            </a:r>
            <a:r>
              <a:rPr lang="ru-RU" sz="2000" dirty="0" smtClean="0"/>
              <a:t>осень» </a:t>
            </a:r>
            <a:r>
              <a:rPr lang="ru-RU" sz="2400" b="1" dirty="0" smtClean="0"/>
              <a:t>3 место</a:t>
            </a:r>
            <a:r>
              <a:rPr lang="ru-RU" sz="2000" dirty="0" smtClean="0"/>
              <a:t>. </a:t>
            </a:r>
            <a:r>
              <a:rPr lang="ru-RU" sz="2000" dirty="0" smtClean="0"/>
              <a:t>Проводил </a:t>
            </a:r>
            <a:r>
              <a:rPr lang="ru-RU" sz="2000" dirty="0" smtClean="0"/>
              <a:t>региональный </a:t>
            </a:r>
            <a:r>
              <a:rPr lang="ru-RU" sz="2000" dirty="0" smtClean="0"/>
              <a:t>конкурс педагогический </a:t>
            </a:r>
            <a:r>
              <a:rPr lang="ru-RU" sz="2000" dirty="0" smtClean="0"/>
              <a:t>центр </a:t>
            </a:r>
            <a:r>
              <a:rPr lang="ru-RU" sz="2000" dirty="0" smtClean="0"/>
              <a:t>НЕВАКОНКУРС.РФ, </a:t>
            </a:r>
          </a:p>
          <a:p>
            <a:pPr algn="ctr">
              <a:buNone/>
            </a:pPr>
            <a:r>
              <a:rPr lang="ru-RU" sz="2000" dirty="0" smtClean="0"/>
              <a:t>     ноябрь </a:t>
            </a:r>
            <a:r>
              <a:rPr lang="ru-RU" sz="2000" dirty="0" smtClean="0"/>
              <a:t>2022год</a:t>
            </a:r>
            <a:endParaRPr lang="ru-RU" sz="2000" dirty="0"/>
          </a:p>
        </p:txBody>
      </p:sp>
      <p:pic>
        <p:nvPicPr>
          <p:cNvPr id="4098" name="Picture 2" descr="D:\Логопедия\Дипломы, сертификаты\Осиповой 120522\Попова Александра Викторов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775064" cy="534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400052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Участие </a:t>
            </a:r>
            <a:r>
              <a:rPr lang="ru-RU" dirty="0" smtClean="0"/>
              <a:t>в региональном конкурсе творческих работ среди педагогических работников </a:t>
            </a:r>
            <a:r>
              <a:rPr lang="ru-RU" dirty="0" err="1" smtClean="0"/>
              <a:t>образовательнх</a:t>
            </a:r>
            <a:r>
              <a:rPr lang="ru-RU" dirty="0" smtClean="0"/>
              <a:t> организаций «</a:t>
            </a:r>
            <a:r>
              <a:rPr lang="ru-RU" b="1" dirty="0" err="1" smtClean="0"/>
              <a:t>Богатй</a:t>
            </a:r>
            <a:r>
              <a:rPr lang="ru-RU" b="1" dirty="0" smtClean="0"/>
              <a:t> мир профессий» .</a:t>
            </a:r>
            <a:r>
              <a:rPr lang="ru-RU" dirty="0" smtClean="0"/>
              <a:t> Номинация: мастерская педагогических идей от А до Я.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300" b="1" dirty="0" smtClean="0"/>
              <a:t>3 место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Проводил </a:t>
            </a:r>
            <a:r>
              <a:rPr lang="ru-RU" dirty="0" smtClean="0"/>
              <a:t>конкурс </a:t>
            </a:r>
            <a:r>
              <a:rPr lang="ru-RU" dirty="0" smtClean="0"/>
              <a:t>региональный </a:t>
            </a:r>
            <a:r>
              <a:rPr lang="ru-RU" dirty="0" smtClean="0"/>
              <a:t>педагогический центр НЕВАКОНКУРС.РФ октябрь 2022год</a:t>
            </a:r>
          </a:p>
          <a:p>
            <a:endParaRPr lang="ru-RU" dirty="0"/>
          </a:p>
        </p:txBody>
      </p:sp>
      <p:pic>
        <p:nvPicPr>
          <p:cNvPr id="5122" name="Picture 2" descr="D:\Логопедия\Дипломы, сертификаты\Осиповой 120522\Попова Александра Викторовн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667111" cy="5189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454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Результаты освоения образовательной программы в старшей группе компенсирующей направленности «Светлячки» за 2021-2022 год  учителя –логопеда Поповой А.В.</vt:lpstr>
      <vt:lpstr>Результаты коррекционной логопедической работы в группе «Светлячки»</vt:lpstr>
      <vt:lpstr>Результаты коррекционной логопедической работы в группе «Светлячки»</vt:lpstr>
      <vt:lpstr>Изолированное звукопроизношение</vt:lpstr>
      <vt:lpstr>Конференции и семинары</vt:lpstr>
      <vt:lpstr>Слайд 6</vt:lpstr>
      <vt:lpstr>Слайд 7</vt:lpstr>
      <vt:lpstr>Слайд 8</vt:lpstr>
      <vt:lpstr>Слайд 9</vt:lpstr>
      <vt:lpstr>Слайд 10</vt:lpstr>
      <vt:lpstr>Публикации и статьи</vt:lpstr>
      <vt:lpstr>Участие в районных конкурсах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за 2020-2021 г.г. учителя-логопеда Поповой Александры Викторовны</dc:title>
  <dc:creator>Пользователь</dc:creator>
  <cp:lastModifiedBy>Пользователь</cp:lastModifiedBy>
  <cp:revision>39</cp:revision>
  <dcterms:created xsi:type="dcterms:W3CDTF">2021-05-29T20:11:31Z</dcterms:created>
  <dcterms:modified xsi:type="dcterms:W3CDTF">2022-05-26T22:20:06Z</dcterms:modified>
</cp:coreProperties>
</file>