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6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усвоили </c:v>
                </c:pt>
                <c:pt idx="1">
                  <c:v>частично усвоили </c:v>
                </c:pt>
                <c:pt idx="2">
                  <c:v>не усвоили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60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A-4B7B-B27C-EC60CFBAD876}"/>
            </c:ext>
          </c:extLst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учебного года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усвоили </c:v>
                </c:pt>
                <c:pt idx="1">
                  <c:v>частично усвоили </c:v>
                </c:pt>
                <c:pt idx="2">
                  <c:v>не усвоили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1-46B6-A2F0-C13D69406A53}"/>
            </c:ext>
          </c:extLst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B2E993-9E0F-FB5D-FC03-AFB5F01CE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7C3D66-495F-C37D-EFA0-6BF96C817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64FA4D-BCE7-426C-458F-B6AC3D6B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1428B8-ED6A-323F-8655-45A624EC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BE9AFA-B003-9EB1-8D12-D1FC36BE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0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2A856F-4F91-4B72-6C33-C5C0D0D1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2DACA01-F782-2D51-D2E9-BBE8B510C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FB9F6-91EB-9BDC-707D-7E7E0718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5D6436-23B3-2695-33E2-D25F72EA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894E4C-43A5-0C0F-7F60-6B9BD16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2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04B63FA-BAEC-9F60-FA24-A71D74E8B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7637417-9FCA-148A-5A37-8760C7456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1FE7B1-DA85-F37C-5857-22949BD6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E6F4E0-C962-41E7-E3DF-45020344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4585F3-F22F-9D0F-47DE-E774B5D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8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38945-0778-F9A5-23E4-310B9320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53DBFE-86EF-44A7-3C58-51636419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638CA6-2FEC-1015-5275-CF3CB461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9417EC-CBE8-63CB-299A-175FDC5A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24A581-08EA-3524-6AAF-DFF3B211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07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506ADD-F702-63A0-48E5-8324F5F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71366A-7089-FEE8-342D-8CAA4D08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75B198-57D7-7018-C926-901EFD83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81F19A-13E5-9DF5-C3E7-D4E56D3E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D8E19B-D44B-3BFA-52C1-806B6C73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38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A292C-D40F-8B3A-9876-0E7EF420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D90F05-C398-6C63-3A5D-4C789BDEA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D643E6B-3479-3F62-C8F8-65CC6291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320FC1-FE69-D73B-27BF-8D2DA9BB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848B03-8A56-88A8-AD58-683D9F8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5709D2-D56C-2932-7171-21C0C6B6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71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272BAC-AD9E-8AC4-0C56-1D65C2B6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BD750F-D6F4-CD26-0501-F06730BD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336833-5865-AB80-4C14-876C6143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D527D13-8469-F873-AC7D-A70B48128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75383B1-5AD0-0A14-5F22-8F99E7873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E66115F-6662-F613-CE15-26E4100F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99B1AD-13F2-E058-6AD7-6464D6D7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28F2137-B84F-3603-B8DD-FD4E7816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50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A9222-82E6-7051-0594-FE8C502D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D58C30-FAE0-E1F6-B829-D7912A4A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A584670-9BCF-F139-10B1-D9823A1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F766040-99FC-A779-C15F-3F3898D6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9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FB7E59D-CB16-A4C7-D2C0-3522EC33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E63D960-6B46-62EC-B0D3-0B8B7992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A5E55D8-96C9-C83B-970D-B7AB88A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9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A24A5-7C75-A58A-8F4C-1E832A4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D81BD3-146C-E7E8-AFFF-7A42CBED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469E7F-72E2-1325-81A1-713233136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5FEA89-A7D6-4874-0FA9-C3DFE8F4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3CA02D-E616-2A0D-BEB1-3BD12450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47922A-875D-3843-8440-DD679195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16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EF6B25-BFAD-B72E-C7C1-80094175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AE4607D-598A-C7DD-83A1-0CAD40C8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99983C-F37D-300B-F8DB-DD8595276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C92302-D19D-8E1A-ECA0-329461F3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6295B6-A79E-8A9F-F14A-FFE32537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F9B75D-808A-1718-15FF-8C828BBF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06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B970A8-1088-2DB6-4EE5-E34C0E6A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CD716F-9A68-7B93-E12E-4DFE1B33F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267BB4-F395-E39B-BE1C-55026E55E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3B56-2D28-4602-9398-FAD77ACEE6F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ED9B05-ED9D-7294-514F-279B488B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4E4E67-0C9F-E746-B9AF-6AE45077A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8127-584A-4B8E-8358-8C47C6C6C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6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D93F1F-075F-7B6F-D61F-7883BC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"/>
            <a:ext cx="12192000" cy="6856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8855F3-0402-96E8-0859-348152A38CC9}"/>
              </a:ext>
            </a:extLst>
          </p:cNvPr>
          <p:cNvSpPr txBox="1"/>
          <p:nvPr/>
        </p:nvSpPr>
        <p:spPr>
          <a:xfrm>
            <a:off x="2097054" y="205474"/>
            <a:ext cx="844653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ГОСУДАРСТВЕННОЕ БЮДЖЕТНОЕ ДОШКОЛЬНОЕ ОБРАЗОВАТЕЛЬНОЕ УЧРЕЖДЕНИЕ ДЕТСКИЙ САД №35 ПУШКИНСКОГО РАЙОНА САНКТ-ПЕТЕРБУРГА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2ABF1C2-AD0F-E4AA-42D1-6F9F08AE828B}"/>
              </a:ext>
            </a:extLst>
          </p:cNvPr>
          <p:cNvSpPr/>
          <p:nvPr/>
        </p:nvSpPr>
        <p:spPr>
          <a:xfrm>
            <a:off x="1881265" y="1274164"/>
            <a:ext cx="9336373" cy="29830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Итоги работы во второй младшей группе «Ветерок» за 2021 – 2022 учебный год</a:t>
            </a:r>
            <a:endParaRPr lang="ru-RU" sz="4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A9473B-2F92-EBE6-E520-BBB84FF05BAE}"/>
              </a:ext>
            </a:extLst>
          </p:cNvPr>
          <p:cNvSpPr txBox="1"/>
          <p:nvPr/>
        </p:nvSpPr>
        <p:spPr>
          <a:xfrm>
            <a:off x="5390761" y="4982747"/>
            <a:ext cx="61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  <a:latin typeface="Bahnschrift" panose="020B0502040204020203" pitchFamily="34" charset="0"/>
              </a:rPr>
              <a:t>Воспитатели: 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Bahnschrift" panose="020B0502040204020203" pitchFamily="34" charset="0"/>
              </a:rPr>
              <a:t>Князькина О.Л.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Bahnschrift" panose="020B0502040204020203" pitchFamily="34" charset="0"/>
              </a:rPr>
              <a:t>Селимова А.А.</a:t>
            </a:r>
          </a:p>
        </p:txBody>
      </p:sp>
    </p:spTree>
    <p:extLst>
      <p:ext uri="{BB962C8B-B14F-4D97-AF65-F5344CB8AC3E}">
        <p14:creationId xmlns="" xmlns:p14="http://schemas.microsoft.com/office/powerpoint/2010/main" val="324002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5D1903-7FD6-056B-8E67-46C9A86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CED201-4B0A-1576-4ED5-DA7ABBA9B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79" y="1641693"/>
            <a:ext cx="3018822" cy="41669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A2564A-5ED2-BA2E-E6DF-43157371D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80" y="1641693"/>
            <a:ext cx="3018822" cy="4166996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8F8700C-7718-79C8-A6D2-3E93E69C1C09}"/>
              </a:ext>
            </a:extLst>
          </p:cNvPr>
          <p:cNvSpPr/>
          <p:nvPr/>
        </p:nvSpPr>
        <p:spPr>
          <a:xfrm>
            <a:off x="1884179" y="406657"/>
            <a:ext cx="8833788" cy="64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Всероссийский журнал «Воспитатель детского сада»</a:t>
            </a:r>
          </a:p>
        </p:txBody>
      </p:sp>
    </p:spTree>
    <p:extLst>
      <p:ext uri="{BB962C8B-B14F-4D97-AF65-F5344CB8AC3E}">
        <p14:creationId xmlns="" xmlns:p14="http://schemas.microsoft.com/office/powerpoint/2010/main" val="111470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5D1903-7FD6-056B-8E67-46C9A86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DA1841-2BE1-7759-DE29-C10A3ABDC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5"/>
            <a:ext cx="12192000" cy="6878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2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Анализ освоения ОП ДО ГБДОУ №35 воспитанников </a:t>
            </a:r>
            <a:r>
              <a:rPr lang="en-US" sz="2000" b="1" dirty="0">
                <a:latin typeface="Arial Narrow" pitchFamily="34" charset="0"/>
              </a:rPr>
              <a:t>II </a:t>
            </a:r>
            <a:r>
              <a:rPr lang="ru-RU" sz="2000" b="1" dirty="0">
                <a:latin typeface="Arial Narrow" pitchFamily="34" charset="0"/>
              </a:rPr>
              <a:t>младшей группы «Ветерок» 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2021-2022 учебный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9640" y="2433320"/>
          <a:ext cx="5566348" cy="348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381752" y="2503357"/>
          <a:ext cx="5302259" cy="34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D93F1F-075F-7B6F-D61F-7883BC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"/>
            <a:ext cx="12192000" cy="685694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485A40B-D99D-8783-51C8-D10D2A328173}"/>
              </a:ext>
            </a:extLst>
          </p:cNvPr>
          <p:cNvSpPr/>
          <p:nvPr/>
        </p:nvSpPr>
        <p:spPr>
          <a:xfrm>
            <a:off x="2940574" y="323391"/>
            <a:ext cx="6105578" cy="7195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Районный конкурс детского рисунка «Служу Отечеству»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28151B-D310-D09C-497B-719F62350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65" y="1858262"/>
            <a:ext cx="2668880" cy="3740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C01609-3BB1-BC9F-5FA1-54BC54D63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37" y="1858262"/>
            <a:ext cx="2668879" cy="3740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31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D93F1F-075F-7B6F-D61F-7883BC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"/>
            <a:ext cx="12192000" cy="685694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272A511-C3FB-6B3D-EF8B-20E6E0F94DF6}"/>
              </a:ext>
            </a:extLst>
          </p:cNvPr>
          <p:cNvSpPr/>
          <p:nvPr/>
        </p:nvSpPr>
        <p:spPr>
          <a:xfrm>
            <a:off x="1794238" y="329784"/>
            <a:ext cx="8833788" cy="64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Региональный конкурс творческих работ среди воспитанников, учащихся и педагогических работников образовательных организаций «Наследие моего народа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ED0CF5-5056-7668-4845-CE6793BE0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10" y="1813806"/>
            <a:ext cx="2512082" cy="3552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AEA299-4569-AAC9-1E65-FB92294E0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48" y="1813806"/>
            <a:ext cx="2541198" cy="3593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1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D93F1F-075F-7B6F-D61F-7883BC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"/>
            <a:ext cx="12192000" cy="685694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C91BBC9-B431-89A1-ABCC-6C135FDF1557}"/>
              </a:ext>
            </a:extLst>
          </p:cNvPr>
          <p:cNvSpPr/>
          <p:nvPr/>
        </p:nvSpPr>
        <p:spPr>
          <a:xfrm>
            <a:off x="1794238" y="329784"/>
            <a:ext cx="8833788" cy="64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Региональный конкурс творческих работ среди воспитанников, учащихся и педагогических работников образовательных организаций «Знатоки птиц»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5BBB93-28E0-5A73-15D4-5EEC6C5E9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8" y="1710801"/>
            <a:ext cx="2424639" cy="3428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6EF513-E17C-FF0C-4310-E09036EED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95" y="1710801"/>
            <a:ext cx="2424639" cy="3428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5A0C69-0D27-D08D-322A-329530CD4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30" y="1661508"/>
            <a:ext cx="2494555" cy="3527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56980AB-D8D6-9294-AE28-0DF40F15C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96" y="1661508"/>
            <a:ext cx="2459493" cy="3478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0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D93F1F-075F-7B6F-D61F-7883BC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"/>
            <a:ext cx="12192000" cy="685694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D7F4D80-D8F3-6E12-55CF-D137EB2784D4}"/>
              </a:ext>
            </a:extLst>
          </p:cNvPr>
          <p:cNvSpPr/>
          <p:nvPr/>
        </p:nvSpPr>
        <p:spPr>
          <a:xfrm>
            <a:off x="1868883" y="424247"/>
            <a:ext cx="8833788" cy="64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Региональный конкурс творческих работ среди воспитанников, учащихся и педагогических работников образовательных организаций «Полёт в космос»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8B22B3-341C-EC8D-C409-89ABEDFD0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1855032"/>
            <a:ext cx="2423893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7AD9B5-762B-BE3A-9EF6-9BF4FA0A3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0" y="1855032"/>
            <a:ext cx="2424842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5A2BE3-DED4-6695-F997-B0252E9F1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84" y="1855032"/>
            <a:ext cx="2424842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2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39C245-B4FB-3BA7-B97A-56B4BD63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2"/>
            <a:ext cx="12192000" cy="684892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95B4A91-10C5-3E5D-AE3F-EBC0741653E8}"/>
              </a:ext>
            </a:extLst>
          </p:cNvPr>
          <p:cNvSpPr/>
          <p:nvPr/>
        </p:nvSpPr>
        <p:spPr>
          <a:xfrm>
            <a:off x="534605" y="433577"/>
            <a:ext cx="5427656" cy="9846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Региональный конкурс творческих работ среди воспитанников, учащихся и педагогических работников образовательных организаций «Салют победе!»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0DBB568-EB7B-CD44-FD62-F0B3178696CC}"/>
              </a:ext>
            </a:extLst>
          </p:cNvPr>
          <p:cNvSpPr/>
          <p:nvPr/>
        </p:nvSpPr>
        <p:spPr>
          <a:xfrm>
            <a:off x="6388359" y="433577"/>
            <a:ext cx="5269036" cy="9846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Районный конкурс детского рисунка, посвященный  «77-ой годовщине Победы в Великой Отечественной войне»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796B4D-BC79-47EB-0938-D00A3BA4C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1" y="1832680"/>
            <a:ext cx="2841914" cy="3982529"/>
          </a:xfrm>
          <a:prstGeom prst="rect">
            <a:avLst/>
          </a:prstGeom>
        </p:spPr>
      </p:pic>
      <p:pic>
        <p:nvPicPr>
          <p:cNvPr id="7" name="Рисунок 6" descr="Мельников Ил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198" y="1873770"/>
            <a:ext cx="2767821" cy="3914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74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92A8FB-A892-D515-BA04-B2DDE32C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1"/>
            <a:ext cx="12192000" cy="685616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1FD2D67-DD60-0C96-290F-D521107A5F17}"/>
              </a:ext>
            </a:extLst>
          </p:cNvPr>
          <p:cNvSpPr/>
          <p:nvPr/>
        </p:nvSpPr>
        <p:spPr>
          <a:xfrm>
            <a:off x="401216" y="589227"/>
            <a:ext cx="2696547" cy="11289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Фестиваль творческих работ из вторичного сырья «Особый взгляд»</a:t>
            </a:r>
          </a:p>
        </p:txBody>
      </p:sp>
      <p:pic>
        <p:nvPicPr>
          <p:cNvPr id="5" name="Рисунок 4" descr="Селимова Арияна Алиэмсетовна_page-0001.jpg">
            <a:extLst>
              <a:ext uri="{FF2B5EF4-FFF2-40B4-BE49-F238E27FC236}">
                <a16:creationId xmlns="" xmlns:a16="http://schemas.microsoft.com/office/drawing/2014/main" id="{4852B136-7159-48F8-6B6C-65F159FB46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35" y="1939174"/>
            <a:ext cx="2269825" cy="320994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726AF90-FED3-E19E-1FA4-EFA231E00CDF}"/>
              </a:ext>
            </a:extLst>
          </p:cNvPr>
          <p:cNvSpPr/>
          <p:nvPr/>
        </p:nvSpPr>
        <p:spPr>
          <a:xfrm>
            <a:off x="5352973" y="552415"/>
            <a:ext cx="5343331" cy="8103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Экологический марафон «Всемирный день Земли»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D68D46-2079-052D-A39B-6FA6157D1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52" y="1539550"/>
            <a:ext cx="3001391" cy="21235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BC8A30-6089-D0F0-00DF-C19D2996E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64" y="1614195"/>
            <a:ext cx="3001391" cy="21235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794A23-C8E3-6DB9-71CF-B3B344D4C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52" y="4209381"/>
            <a:ext cx="3001391" cy="21235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9DAB028-823F-5C88-FAC0-91121D5C4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65" y="4182024"/>
            <a:ext cx="3001391" cy="21235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D1DB0A4-B338-DD35-ACF0-8ED360E92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9" y="2852745"/>
            <a:ext cx="3001391" cy="2123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41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5D1903-7FD6-056B-8E67-46C9A86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E2A1D1-AC8E-626B-3FFF-314E134B0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1" y="1502229"/>
            <a:ext cx="2277283" cy="32230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A0DD4E-6AB9-5580-4E26-2A9119A6A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51" y="1502229"/>
            <a:ext cx="2277282" cy="3223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377D60B-271D-A301-D141-8D03DC96C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27" y="789179"/>
            <a:ext cx="3913190" cy="2638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459F59-43A4-CA04-20A9-756ABD0D46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27" y="3661346"/>
            <a:ext cx="3913191" cy="2771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16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172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Анализ освоения ОП ДО ГБДОУ №35 воспитанников II младшей группы «Ветерок»  2021-2022 учебный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К</dc:creator>
  <cp:lastModifiedBy>I</cp:lastModifiedBy>
  <cp:revision>5</cp:revision>
  <dcterms:created xsi:type="dcterms:W3CDTF">2022-05-21T18:10:46Z</dcterms:created>
  <dcterms:modified xsi:type="dcterms:W3CDTF">2022-05-26T09:25:44Z</dcterms:modified>
</cp:coreProperties>
</file>